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759D"/>
    <a:srgbClr val="35B19D"/>
    <a:srgbClr val="000000"/>
    <a:srgbClr val="FFFF00"/>
    <a:srgbClr val="B3D3EA"/>
    <a:srgbClr val="78ADC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610" autoAdjust="0"/>
    <p:restoredTop sz="95596" autoAdjust="0"/>
  </p:normalViewPr>
  <p:slideViewPr>
    <p:cSldViewPr>
      <p:cViewPr>
        <p:scale>
          <a:sx n="70" d="100"/>
          <a:sy n="70" d="100"/>
        </p:scale>
        <p:origin x="-15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2005777-852A-4D3C-A268-239168BD9FA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4CE8E1-C872-4485-9EAB-CD88E7CB96FB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4963D4-212E-495E-8DA7-58CE87E3D716}" type="slidenum">
              <a:rPr lang="en-US"/>
              <a:pPr/>
              <a:t>10</a:t>
            </a:fld>
            <a:endParaRPr lang="en-US"/>
          </a:p>
        </p:txBody>
      </p:sp>
      <p:sp>
        <p:nvSpPr>
          <p:cNvPr id="1126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4963D4-212E-495E-8DA7-58CE87E3D716}" type="slidenum">
              <a:rPr lang="en-US"/>
              <a:pPr/>
              <a:t>11</a:t>
            </a:fld>
            <a:endParaRPr lang="en-US"/>
          </a:p>
        </p:txBody>
      </p:sp>
      <p:sp>
        <p:nvSpPr>
          <p:cNvPr id="1126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4963D4-212E-495E-8DA7-58CE87E3D716}" type="slidenum">
              <a:rPr lang="en-US"/>
              <a:pPr/>
              <a:t>12</a:t>
            </a:fld>
            <a:endParaRPr lang="en-US"/>
          </a:p>
        </p:txBody>
      </p:sp>
      <p:sp>
        <p:nvSpPr>
          <p:cNvPr id="1126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4963D4-212E-495E-8DA7-58CE87E3D716}" type="slidenum">
              <a:rPr lang="en-US"/>
              <a:pPr/>
              <a:t>13</a:t>
            </a:fld>
            <a:endParaRPr lang="en-US"/>
          </a:p>
        </p:txBody>
      </p:sp>
      <p:sp>
        <p:nvSpPr>
          <p:cNvPr id="1126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4963D4-212E-495E-8DA7-58CE87E3D716}" type="slidenum">
              <a:rPr lang="en-US"/>
              <a:pPr/>
              <a:t>14</a:t>
            </a:fld>
            <a:endParaRPr lang="en-US"/>
          </a:p>
        </p:txBody>
      </p:sp>
      <p:sp>
        <p:nvSpPr>
          <p:cNvPr id="1126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4963D4-212E-495E-8DA7-58CE87E3D716}" type="slidenum">
              <a:rPr lang="en-US"/>
              <a:pPr/>
              <a:t>15</a:t>
            </a:fld>
            <a:endParaRPr lang="en-US"/>
          </a:p>
        </p:txBody>
      </p:sp>
      <p:sp>
        <p:nvSpPr>
          <p:cNvPr id="1126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4963D4-212E-495E-8DA7-58CE87E3D716}" type="slidenum">
              <a:rPr lang="en-US"/>
              <a:pPr/>
              <a:t>2</a:t>
            </a:fld>
            <a:endParaRPr lang="en-US"/>
          </a:p>
        </p:txBody>
      </p:sp>
      <p:sp>
        <p:nvSpPr>
          <p:cNvPr id="1126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4963D4-212E-495E-8DA7-58CE87E3D716}" type="slidenum">
              <a:rPr lang="en-US"/>
              <a:pPr/>
              <a:t>3</a:t>
            </a:fld>
            <a:endParaRPr lang="en-US"/>
          </a:p>
        </p:txBody>
      </p:sp>
      <p:sp>
        <p:nvSpPr>
          <p:cNvPr id="1126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4963D4-212E-495E-8DA7-58CE87E3D716}" type="slidenum">
              <a:rPr lang="en-US"/>
              <a:pPr/>
              <a:t>4</a:t>
            </a:fld>
            <a:endParaRPr lang="en-US"/>
          </a:p>
        </p:txBody>
      </p:sp>
      <p:sp>
        <p:nvSpPr>
          <p:cNvPr id="1126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4963D4-212E-495E-8DA7-58CE87E3D716}" type="slidenum">
              <a:rPr lang="en-US"/>
              <a:pPr/>
              <a:t>5</a:t>
            </a:fld>
            <a:endParaRPr lang="en-US"/>
          </a:p>
        </p:txBody>
      </p:sp>
      <p:sp>
        <p:nvSpPr>
          <p:cNvPr id="1126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4963D4-212E-495E-8DA7-58CE87E3D716}" type="slidenum">
              <a:rPr lang="en-US"/>
              <a:pPr/>
              <a:t>6</a:t>
            </a:fld>
            <a:endParaRPr lang="en-US"/>
          </a:p>
        </p:txBody>
      </p:sp>
      <p:sp>
        <p:nvSpPr>
          <p:cNvPr id="1126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4963D4-212E-495E-8DA7-58CE87E3D716}" type="slidenum">
              <a:rPr lang="en-US"/>
              <a:pPr/>
              <a:t>7</a:t>
            </a:fld>
            <a:endParaRPr lang="en-US"/>
          </a:p>
        </p:txBody>
      </p:sp>
      <p:sp>
        <p:nvSpPr>
          <p:cNvPr id="1126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4963D4-212E-495E-8DA7-58CE87E3D716}" type="slidenum">
              <a:rPr lang="en-US"/>
              <a:pPr/>
              <a:t>8</a:t>
            </a:fld>
            <a:endParaRPr lang="en-US"/>
          </a:p>
        </p:txBody>
      </p:sp>
      <p:sp>
        <p:nvSpPr>
          <p:cNvPr id="1126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4963D4-212E-495E-8DA7-58CE87E3D716}" type="slidenum">
              <a:rPr lang="en-US"/>
              <a:pPr/>
              <a:t>9</a:t>
            </a:fld>
            <a:endParaRPr lang="en-US"/>
          </a:p>
        </p:txBody>
      </p:sp>
      <p:sp>
        <p:nvSpPr>
          <p:cNvPr id="1126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14925" y="2800350"/>
            <a:ext cx="3495675" cy="70485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14925" y="3752850"/>
            <a:ext cx="3495675" cy="6858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99263" y="438150"/>
            <a:ext cx="1887537" cy="58102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33475" y="438150"/>
            <a:ext cx="5513388" cy="58102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33475" y="1905000"/>
            <a:ext cx="3581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67275" y="1905000"/>
            <a:ext cx="3581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8275" y="438150"/>
            <a:ext cx="7248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33475" y="1905000"/>
            <a:ext cx="7315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072066" y="3786190"/>
            <a:ext cx="3495675" cy="6858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Проект Птица счастья</a:t>
            </a:r>
            <a:endParaRPr lang="en-US" b="1" dirty="0">
              <a:solidFill>
                <a:srgbClr val="0070C0"/>
              </a:solidFill>
            </a:endParaRPr>
          </a:p>
          <a:p>
            <a:endParaRPr lang="ru-RU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072066" y="2285992"/>
            <a:ext cx="3495675" cy="1204916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Словарь терминов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5143504" y="5500702"/>
            <a:ext cx="34956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МБДОУ № 360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Механизм</a:t>
            </a:r>
            <a:endParaRPr lang="ru-RU" sz="4000" dirty="0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285720" y="1428736"/>
            <a:ext cx="8501122" cy="138499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Внутреннее 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устройство машины, прибора, аппарата, приводящее их в действие. Механизмы служат для передачи 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движения.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5346" name="Picture 2" descr="https://cdn1-img.robotbaza.ru/images/products/1/7818/248798858/9656_ModDetail_2HY18_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3000372"/>
            <a:ext cx="5286412" cy="3427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Шестеренка</a:t>
            </a:r>
            <a:endParaRPr lang="ru-RU" sz="4000" dirty="0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1214414" y="1071546"/>
            <a:ext cx="4214842" cy="5232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Колесо 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зубьями.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3298" name="Picture 2" descr="http://www.legoengineering.com/wp-content/uploads/2013/06/250geararray-600x4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071678"/>
            <a:ext cx="5715000" cy="4238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Шарнир</a:t>
            </a:r>
            <a:endParaRPr lang="ru-RU" sz="4000" dirty="0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214282" y="1428736"/>
            <a:ext cx="8572560" cy="46166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одвижное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соединение двух частей</a:t>
            </a:r>
          </a:p>
        </p:txBody>
      </p:sp>
      <p:pic>
        <p:nvPicPr>
          <p:cNvPr id="181250" name="Picture 2" descr="http://jewelfox.ru/lots/13486_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214554"/>
            <a:ext cx="4191000" cy="4191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Электричество</a:t>
            </a:r>
            <a:endParaRPr lang="ru-RU" sz="4000" dirty="0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214282" y="1428736"/>
            <a:ext cx="8572560" cy="46166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Движущиеся про проводам заряженные частицы.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7394" name="Picture 2" descr="http://nopoint.ru/wp-content/uploads/2017/09/fizika-ehlektromagnitnye-yavleniya-06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285992"/>
            <a:ext cx="4643470" cy="4202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Вентилятор</a:t>
            </a:r>
            <a:endParaRPr lang="ru-RU" sz="4000" dirty="0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214282" y="1428736"/>
            <a:ext cx="8572560" cy="83099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Устройство, служащее для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перемещения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воздуха при проветривании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помещения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 </a:t>
            </a:r>
          </a:p>
        </p:txBody>
      </p:sp>
      <p:pic>
        <p:nvPicPr>
          <p:cNvPr id="189442" name="Picture 2" descr="https://fantasticbook.ru/pict/1026086892.jpg"/>
          <p:cNvPicPr>
            <a:picLocks noChangeAspect="1" noChangeArrowheads="1"/>
          </p:cNvPicPr>
          <p:nvPr/>
        </p:nvPicPr>
        <p:blipFill>
          <a:blip r:embed="rId3"/>
          <a:srcRect l="5039" t="25449" r="6551" b="15622"/>
          <a:stretch>
            <a:fillRect/>
          </a:stretch>
        </p:blipFill>
        <p:spPr bwMode="auto">
          <a:xfrm>
            <a:off x="1928793" y="2285992"/>
            <a:ext cx="5787671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Спасибо за внимание!</a:t>
            </a:r>
            <a:endParaRPr lang="ru-RU" sz="4000" dirty="0"/>
          </a:p>
        </p:txBody>
      </p:sp>
      <p:pic>
        <p:nvPicPr>
          <p:cNvPr id="1904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142984"/>
            <a:ext cx="3053961" cy="542926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Русские игрушки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lang="ru-RU" sz="4000" dirty="0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500034" y="1571612"/>
            <a:ext cx="8215370" cy="156966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собирательное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название продукции русских народных промыслов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представленных игрушками.</a:t>
            </a: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</a:p>
        </p:txBody>
      </p:sp>
      <p:pic>
        <p:nvPicPr>
          <p:cNvPr id="17415" name="Picture 7" descr="http://slavyanskaya-kultura.ru/upload/wysiwyg/4df4f31343a00280eb3624171f6829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3286124"/>
            <a:ext cx="4786346" cy="3027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Абащевская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игрушка</a:t>
            </a:r>
            <a:endParaRPr lang="ru-RU" sz="4000" dirty="0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500034" y="1571612"/>
            <a:ext cx="3714776" cy="304698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усская </a:t>
            </a: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глиняная 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игрушка.</a:t>
            </a:r>
          </a:p>
          <a:p>
            <a:pPr algn="l"/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Художественный </a:t>
            </a: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промысел, сформировавшийся в 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Спасском уезде.</a:t>
            </a: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73060" name="Picture 4" descr="https://cdn2.static1-sima-land.com/items/3576181/2/700-n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428736"/>
            <a:ext cx="4714908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Дымковская игрушка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lang="ru-RU" sz="4000" dirty="0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500034" y="1214422"/>
            <a:ext cx="8358246" cy="280076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усская 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глиняная игрушка, расписанная и обожжённая в печи. Название происходит от места производства — слобода 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Дымково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Вятской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губернии. Наряду 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другими продуктами народных промыслов считается одним из символов русского ремесла</a:t>
            </a: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71012" name="Picture 4" descr="https://www.2do2go.ru/uploads/616f4d7d75ddda10204d4a7102b8854c.jpg"/>
          <p:cNvPicPr>
            <a:picLocks noChangeAspect="1" noChangeArrowheads="1"/>
          </p:cNvPicPr>
          <p:nvPr/>
        </p:nvPicPr>
        <p:blipFill>
          <a:blip r:embed="rId3"/>
          <a:srcRect l="738" t="553"/>
          <a:stretch>
            <a:fillRect/>
          </a:stretch>
        </p:blipFill>
        <p:spPr bwMode="auto">
          <a:xfrm>
            <a:off x="2035248" y="3517942"/>
            <a:ext cx="4707452" cy="3145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Богородская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игрушка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lang="ru-RU" sz="4000" dirty="0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500034" y="1214422"/>
            <a:ext cx="8215370" cy="267765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мягких пород дерева берёт истоки в посёлке 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Богородское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Сергиево Посадского района Московской области. Этот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тип культуры представляет собой симбиоз городских и крестьянских традиций, испытавший на себе влияние 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фарфоровой пластики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книжной иллюстрации, народного 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лубка и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произведений профессиональных художников — живописцев.</a:t>
            </a:r>
          </a:p>
        </p:txBody>
      </p:sp>
      <p:pic>
        <p:nvPicPr>
          <p:cNvPr id="168962" name="Picture 2" descr="http://mpkmi.ru/wp-content/uploads/-----------------------------------------------------------------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500438"/>
            <a:ext cx="4615430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Филимоновская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игрушка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lang="ru-RU" sz="4000" dirty="0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500034" y="1571612"/>
            <a:ext cx="5000660" cy="353943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/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Древнерусский прикладной художественный промысел, сформировавшийся в деревне 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Филимоново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Одоевского района Тульской области. По данным археологов,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филимоновскому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промыслу более 700 лет.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</a:p>
        </p:txBody>
      </p:sp>
      <p:pic>
        <p:nvPicPr>
          <p:cNvPr id="166916" name="Picture 4" descr="https://i.pinimg.com/736x/1e/79/90/1e7990378dd1a07188112bf53683a195--traditional-toys-russian-beaut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1785926"/>
            <a:ext cx="2966899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Романовская игрушка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lang="ru-RU" sz="4000" dirty="0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1357290" y="1142984"/>
            <a:ext cx="7215238" cy="138499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Русская 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глиняная игрушка-свистулька родом из села 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Романово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на территории 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Липецкой области.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5106" name="Picture 2" descr="https://static-eu.insales.ru/images/products/1/4584/217174504/svistulka-zhavoronok-romanovskaya-igrush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2571744"/>
            <a:ext cx="4071966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Матрешка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lang="ru-RU" sz="4000" dirty="0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1357290" y="1142984"/>
            <a:ext cx="7215238" cy="181588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Русская 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деревянная игрушка в виде расписной куклы, внутри которой находятся подобные ей куклы меньшего размера. Число вложенных кукол — обычно три и более.</a:t>
            </a:r>
          </a:p>
        </p:txBody>
      </p:sp>
      <p:pic>
        <p:nvPicPr>
          <p:cNvPr id="177154" name="Picture 2" descr="https://www.matryoshka.biz/images/7/70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3000372"/>
            <a:ext cx="3786214" cy="36024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Птица счастья</a:t>
            </a:r>
            <a:endParaRPr lang="ru-RU" sz="4000" dirty="0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285720" y="1142984"/>
            <a:ext cx="4214842" cy="483209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Деревянная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игрушка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в виде птицы, изготовленная с помощью 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резьбы по дереву. 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Элемент 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поморского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ремесла. Птица счастья вешалась в доме в качестве 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оберега, 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хранителя домашнего очага и благополучия.</a:t>
            </a:r>
          </a:p>
        </p:txBody>
      </p:sp>
      <p:pic>
        <p:nvPicPr>
          <p:cNvPr id="179202" name="Picture 2" descr="https://filed7-29.my.mail.ru/pic?url=https%3A%2F%2Fcontent-23.foto.my.mail.ru%2Fcommunity%2Fmir%2F_groupsphoto%2Fi-19045.jpg&amp;mw=400&amp;mh=400&amp;sig=e5de1e0581b20159cbc0a148bb54c740&amp;croped=1&amp;upscale=1&amp;max_frames=1&amp;croped=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500174"/>
            <a:ext cx="4286280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оварь терминов">
  <a:themeElements>
    <a:clrScheme name="powerpoint-template-24 14">
      <a:dk1>
        <a:srgbClr val="4D4D4D"/>
      </a:dk1>
      <a:lt1>
        <a:srgbClr val="FFFFFF"/>
      </a:lt1>
      <a:dk2>
        <a:srgbClr val="4D4D4D"/>
      </a:dk2>
      <a:lt2>
        <a:srgbClr val="888888"/>
      </a:lt2>
      <a:accent1>
        <a:srgbClr val="9E9E9E"/>
      </a:accent1>
      <a:accent2>
        <a:srgbClr val="BEBEBE"/>
      </a:accent2>
      <a:accent3>
        <a:srgbClr val="FFFFFF"/>
      </a:accent3>
      <a:accent4>
        <a:srgbClr val="404040"/>
      </a:accent4>
      <a:accent5>
        <a:srgbClr val="CCCCCC"/>
      </a:accent5>
      <a:accent6>
        <a:srgbClr val="ACACAC"/>
      </a:accent6>
      <a:hlink>
        <a:srgbClr val="BDD006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617180"/>
        </a:lt2>
        <a:accent1>
          <a:srgbClr val="85919F"/>
        </a:accent1>
        <a:accent2>
          <a:srgbClr val="96A3AF"/>
        </a:accent2>
        <a:accent3>
          <a:srgbClr val="FFFFFF"/>
        </a:accent3>
        <a:accent4>
          <a:srgbClr val="404040"/>
        </a:accent4>
        <a:accent5>
          <a:srgbClr val="C2C7CD"/>
        </a:accent5>
        <a:accent6>
          <a:srgbClr val="87939E"/>
        </a:accent6>
        <a:hlink>
          <a:srgbClr val="AFB9C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C8C8C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F200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D000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397AF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3892F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FFC90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FFA21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BDD00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Словарь терминов</Template>
  <TotalTime>92</TotalTime>
  <Words>166</Words>
  <Application>Microsoft Office PowerPoint</Application>
  <PresentationFormat>Экран (4:3)</PresentationFormat>
  <Paragraphs>46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Microsoft Sans Serif</vt:lpstr>
      <vt:lpstr>Verdana</vt:lpstr>
      <vt:lpstr>굴림</vt:lpstr>
      <vt:lpstr>Times New Roman</vt:lpstr>
      <vt:lpstr>Словарь терминов</vt:lpstr>
      <vt:lpstr>Словарь терминов</vt:lpstr>
      <vt:lpstr>Русские игрушки </vt:lpstr>
      <vt:lpstr>Абащевская игрушка</vt:lpstr>
      <vt:lpstr>Дымковская игрушка </vt:lpstr>
      <vt:lpstr>Богородская игрушка </vt:lpstr>
      <vt:lpstr>Филимоновская игрушка </vt:lpstr>
      <vt:lpstr>Романовская игрушка </vt:lpstr>
      <vt:lpstr>Матрешка </vt:lpstr>
      <vt:lpstr>Птица счастья</vt:lpstr>
      <vt:lpstr>Механизм</vt:lpstr>
      <vt:lpstr>Шестеренка</vt:lpstr>
      <vt:lpstr>Шарнир</vt:lpstr>
      <vt:lpstr>Электричество</vt:lpstr>
      <vt:lpstr>Вентилятор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Словарь терминов</dc:title>
  <dc:creator>Home</dc:creator>
  <cp:lastModifiedBy>Home</cp:lastModifiedBy>
  <cp:revision>14</cp:revision>
  <dcterms:created xsi:type="dcterms:W3CDTF">2019-12-15T13:55:31Z</dcterms:created>
  <dcterms:modified xsi:type="dcterms:W3CDTF">2019-12-15T15:28:15Z</dcterms:modified>
</cp:coreProperties>
</file>